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62" r:id="rId5"/>
    <p:sldId id="264" r:id="rId6"/>
    <p:sldId id="265" r:id="rId7"/>
    <p:sldId id="266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70" autoAdjust="0"/>
  </p:normalViewPr>
  <p:slideViewPr>
    <p:cSldViewPr>
      <p:cViewPr varScale="1">
        <p:scale>
          <a:sx n="87" d="100"/>
          <a:sy n="87" d="100"/>
        </p:scale>
        <p:origin x="-7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53379B33-B95A-4851-9251-0A9DB9BEE6C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5003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3824" tIns="46913" rIns="93824" bIns="469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CAAA79E7-1948-4029-A01F-54D316FB2B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735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4" name="Rectangle 32"/>
          <p:cNvSpPr>
            <a:spLocks noGrp="1" noChangeArrowheads="1"/>
          </p:cNvSpPr>
          <p:nvPr>
            <p:ph type="ctrTitle" sz="quarter"/>
          </p:nvPr>
        </p:nvSpPr>
        <p:spPr>
          <a:xfrm>
            <a:off x="2362200" y="1143000"/>
            <a:ext cx="5638800" cy="243840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667000" y="3886200"/>
            <a:ext cx="5334000" cy="128587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166" name="Rectangle 9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167" name="Rectangle 9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168" name="Rectangle 9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E23FADE-FC0E-467F-8C26-7154316348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E274FE-3C54-4F6E-B305-E44690AF65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166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228600"/>
            <a:ext cx="16383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1200" y="228600"/>
            <a:ext cx="47625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08815B-4DC7-4E99-868B-24C8823F02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343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DD8192-0C3A-4B38-B01F-121E322706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677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381094-35B9-4041-907A-6A67538181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279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0" y="1371600"/>
            <a:ext cx="3048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1371600"/>
            <a:ext cx="3048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312934-E553-415F-9476-4439B93609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07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730F0-1475-4E99-AD2C-3016B69501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584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C75F1-D218-43FF-9110-A1743E5B67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325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6FCA8-40E7-47FB-859F-815B767523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57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145A51-591E-4F73-99EB-9E8CFAE4B84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3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B31C05-2E36-4F39-8A24-49CF0EB434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894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Rectangle 32"/>
          <p:cNvSpPr>
            <a:spLocks noGrp="1" noChangeArrowheads="1"/>
          </p:cNvSpPr>
          <p:nvPr>
            <p:ph type="title"/>
          </p:nvPr>
        </p:nvSpPr>
        <p:spPr bwMode="auto">
          <a:xfrm>
            <a:off x="1981200" y="228600"/>
            <a:ext cx="6553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57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0" y="1371600"/>
            <a:ext cx="62484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68" name="Rectangle 44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1524000" y="6324600"/>
            <a:ext cx="1371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6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426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7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67600" y="6324600"/>
            <a:ext cx="1066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fld id="{98C1DD30-84D7-4B8A-8281-817E6580D98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10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Verdana" pitchFamily="34" charset="0"/>
        <a:buChar char="−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Verdana" pitchFamily="34" charset="0"/>
        <a:buChar char="−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90600" y="2514600"/>
            <a:ext cx="7010400" cy="2438400"/>
          </a:xfrm>
        </p:spPr>
        <p:txBody>
          <a:bodyPr/>
          <a:lstStyle/>
          <a:p>
            <a:pPr algn="ctr"/>
            <a:r>
              <a:rPr lang="en-US" dirty="0" smtClean="0"/>
              <a:t>Employment Application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5000" u="sng" dirty="0" smtClean="0"/>
              <a:t>Do’s and </a:t>
            </a:r>
            <a:r>
              <a:rPr lang="en-US" sz="5000" u="sng" dirty="0" err="1" smtClean="0"/>
              <a:t>Don’t’s</a:t>
            </a:r>
            <a:r>
              <a:rPr lang="en-US" sz="5000" u="sng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2051" name="Picture 3" descr="C:\Users\katherine.crockett\AppData\Local\Microsoft\Windows\Temporary Internet Files\Content.IE5\9GNDEA4R\dglxasset[1].asp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19208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katherine.crockett\AppData\Local\Microsoft\Windows\Temporary Internet Files\Content.IE5\3JMYUZJU\MC90006015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9120" y="4138344"/>
            <a:ext cx="1423987" cy="2475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>
          <a:xfrm>
            <a:off x="1981200" y="228600"/>
            <a:ext cx="6553200" cy="609600"/>
          </a:xfrm>
        </p:spPr>
        <p:txBody>
          <a:bodyPr/>
          <a:lstStyle/>
          <a:p>
            <a:r>
              <a:rPr lang="en-US" dirty="0" smtClean="0"/>
              <a:t>Do:</a:t>
            </a: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286000" y="1143000"/>
            <a:ext cx="6248400" cy="5562600"/>
          </a:xfrm>
        </p:spPr>
        <p:txBody>
          <a:bodyPr/>
          <a:lstStyle/>
          <a:p>
            <a:r>
              <a:rPr lang="en-US" sz="2200" b="1" i="1" dirty="0" smtClean="0"/>
              <a:t>Do</a:t>
            </a:r>
            <a:r>
              <a:rPr lang="en-US" sz="2200" i="1" dirty="0" smtClean="0"/>
              <a:t> fill out the application completely.</a:t>
            </a:r>
            <a:r>
              <a:rPr lang="en-US" sz="2200" dirty="0" smtClean="0"/>
              <a:t> </a:t>
            </a:r>
            <a:endParaRPr lang="en-US" sz="2200" dirty="0" smtClean="0"/>
          </a:p>
          <a:p>
            <a:r>
              <a:rPr lang="en-US" sz="2200" b="1" i="1" dirty="0" smtClean="0"/>
              <a:t>Do</a:t>
            </a:r>
            <a:r>
              <a:rPr lang="en-US" sz="2200" dirty="0" smtClean="0"/>
              <a:t> </a:t>
            </a:r>
            <a:r>
              <a:rPr lang="en-US" sz="2200" i="1" dirty="0" smtClean="0"/>
              <a:t>read and follow instructions carefully</a:t>
            </a:r>
            <a:r>
              <a:rPr lang="en-US" sz="2200" dirty="0" smtClean="0"/>
              <a:t>. </a:t>
            </a:r>
            <a:endParaRPr lang="en-US" sz="2200" dirty="0" smtClean="0"/>
          </a:p>
          <a:p>
            <a:r>
              <a:rPr lang="en-US" b="1" i="1" dirty="0"/>
              <a:t>Do</a:t>
            </a:r>
            <a:r>
              <a:rPr lang="en-US" i="1" dirty="0"/>
              <a:t> fill out the application accurately and honestly.</a:t>
            </a:r>
            <a:r>
              <a:rPr lang="en-US" dirty="0"/>
              <a:t> </a:t>
            </a:r>
          </a:p>
          <a:p>
            <a:r>
              <a:rPr lang="en-US" b="1" i="1" dirty="0"/>
              <a:t>Do</a:t>
            </a:r>
            <a:r>
              <a:rPr lang="en-US" i="1" dirty="0"/>
              <a:t> be prepared with all the information you need to </a:t>
            </a:r>
            <a:r>
              <a:rPr lang="en-US" dirty="0"/>
              <a:t>fill out the application. </a:t>
            </a:r>
            <a:endParaRPr lang="en-US" dirty="0" smtClean="0"/>
          </a:p>
          <a:p>
            <a:r>
              <a:rPr lang="en-US" b="1" i="1" dirty="0"/>
              <a:t>Do</a:t>
            </a:r>
            <a:r>
              <a:rPr lang="en-US" i="1" dirty="0"/>
              <a:t> write clearly.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2" descr="C:\Users\katherine.crockett\AppData\Local\Microsoft\Windows\Temporary Internet Files\Content.IE5\BYVFGF0W\MC90019632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362200"/>
            <a:ext cx="1824038" cy="178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28600"/>
            <a:ext cx="6553200" cy="685800"/>
          </a:xfrm>
        </p:spPr>
        <p:txBody>
          <a:bodyPr/>
          <a:lstStyle/>
          <a:p>
            <a:r>
              <a:rPr lang="en-US" dirty="0" smtClean="0"/>
              <a:t>Do:</a:t>
            </a:r>
            <a:endParaRPr 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1066800"/>
            <a:ext cx="6248400" cy="5486400"/>
          </a:xfrm>
        </p:spPr>
        <p:txBody>
          <a:bodyPr/>
          <a:lstStyle/>
          <a:p>
            <a:r>
              <a:rPr lang="en-US" b="1" i="1" dirty="0"/>
              <a:t>Do</a:t>
            </a:r>
            <a:r>
              <a:rPr lang="en-US" i="1" dirty="0"/>
              <a:t> make an informed decision about supplying current or previous pay rates. </a:t>
            </a:r>
            <a:endParaRPr lang="en-US" dirty="0"/>
          </a:p>
          <a:p>
            <a:r>
              <a:rPr lang="en-US" b="1" i="1" dirty="0"/>
              <a:t>Do</a:t>
            </a:r>
            <a:r>
              <a:rPr lang="en-US" dirty="0"/>
              <a:t> </a:t>
            </a:r>
            <a:r>
              <a:rPr lang="en-US" i="1" dirty="0"/>
              <a:t>make sure the dates on the application match the dates on your resume! </a:t>
            </a:r>
          </a:p>
          <a:p>
            <a:r>
              <a:rPr lang="en-US" b="1" i="1" dirty="0"/>
              <a:t>Do</a:t>
            </a:r>
            <a:r>
              <a:rPr lang="en-US" b="1" dirty="0"/>
              <a:t> </a:t>
            </a:r>
            <a:r>
              <a:rPr lang="en-US" i="1" dirty="0"/>
              <a:t>complete the application as neatly as possible. </a:t>
            </a:r>
            <a:endParaRPr lang="en-US" i="1" dirty="0" smtClean="0"/>
          </a:p>
          <a:p>
            <a:r>
              <a:rPr lang="en-US" b="1" i="1" dirty="0"/>
              <a:t>Do</a:t>
            </a:r>
            <a:r>
              <a:rPr lang="en-US" b="1" dirty="0"/>
              <a:t> </a:t>
            </a:r>
            <a:r>
              <a:rPr lang="en-US" i="1" dirty="0"/>
              <a:t>tailor your answers to the job you are seeking. 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5" name="Picture 3" descr="C:\Users\katherine.crockett\AppData\Local\Microsoft\Windows\Temporary Internet Files\Content.IE5\9GNDEA4R\MC90015081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75" y="2133600"/>
            <a:ext cx="1536700" cy="177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28600"/>
            <a:ext cx="6553200" cy="609600"/>
          </a:xfrm>
        </p:spPr>
        <p:txBody>
          <a:bodyPr/>
          <a:lstStyle/>
          <a:p>
            <a:r>
              <a:rPr lang="en-US" dirty="0" smtClean="0"/>
              <a:t>Do: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990600"/>
            <a:ext cx="6248400" cy="5715000"/>
          </a:xfrm>
        </p:spPr>
        <p:txBody>
          <a:bodyPr/>
          <a:lstStyle/>
          <a:p>
            <a:r>
              <a:rPr lang="en-US" b="1" i="1" dirty="0"/>
              <a:t>Do</a:t>
            </a:r>
            <a:r>
              <a:rPr lang="en-US" b="1" dirty="0"/>
              <a:t> </a:t>
            </a:r>
            <a:r>
              <a:rPr lang="en-US" i="1" dirty="0"/>
              <a:t>provide references. </a:t>
            </a:r>
          </a:p>
          <a:p>
            <a:r>
              <a:rPr lang="en-US" b="1" i="1" dirty="0"/>
              <a:t>Do</a:t>
            </a:r>
            <a:r>
              <a:rPr lang="en-US" b="1" dirty="0"/>
              <a:t> </a:t>
            </a:r>
            <a:r>
              <a:rPr lang="en-US" i="1" dirty="0"/>
              <a:t>proofread your application before submitting it</a:t>
            </a:r>
            <a:r>
              <a:rPr lang="en-US" i="1" dirty="0" smtClean="0"/>
              <a:t>.</a:t>
            </a:r>
          </a:p>
          <a:p>
            <a:r>
              <a:rPr lang="en-US" b="1" i="1" dirty="0"/>
              <a:t>Do</a:t>
            </a:r>
            <a:r>
              <a:rPr lang="en-US" dirty="0"/>
              <a:t> start with simple applications and then progress to the more complex.</a:t>
            </a:r>
          </a:p>
          <a:p>
            <a:r>
              <a:rPr lang="en-US" b="1" i="1" dirty="0"/>
              <a:t>Do</a:t>
            </a:r>
            <a:r>
              <a:rPr lang="en-US" dirty="0"/>
              <a:t> make sure that everything that is supposed to be included is enclosed.</a:t>
            </a:r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3075" name="Picture 3" descr="C:\Users\katherine.crockett\AppData\Local\Microsoft\Windows\Temporary Internet Files\Content.IE5\KL0YEEEJ\dglxasset[1].asp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800600"/>
            <a:ext cx="2121139" cy="1719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28600"/>
            <a:ext cx="6553200" cy="609600"/>
          </a:xfrm>
        </p:spPr>
        <p:txBody>
          <a:bodyPr/>
          <a:lstStyle/>
          <a:p>
            <a:r>
              <a:rPr lang="en-US" dirty="0" smtClean="0"/>
              <a:t>Do: </a:t>
            </a:r>
            <a:endParaRPr lang="en-US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1066800"/>
            <a:ext cx="6248400" cy="5486400"/>
          </a:xfrm>
        </p:spPr>
        <p:txBody>
          <a:bodyPr/>
          <a:lstStyle/>
          <a:p>
            <a:r>
              <a:rPr lang="en-US" b="1" i="1" dirty="0"/>
              <a:t>Do</a:t>
            </a:r>
            <a:r>
              <a:rPr lang="en-US" dirty="0"/>
              <a:t> fill out your </a:t>
            </a:r>
            <a:r>
              <a:rPr lang="en-US" b="1" i="1" dirty="0"/>
              <a:t>own </a:t>
            </a:r>
            <a:r>
              <a:rPr lang="en-US" dirty="0"/>
              <a:t>applications. </a:t>
            </a:r>
            <a:endParaRPr lang="en-US" dirty="0" smtClean="0"/>
          </a:p>
          <a:p>
            <a:r>
              <a:rPr lang="en-US" b="1" i="1" dirty="0"/>
              <a:t>One final word. </a:t>
            </a:r>
            <a:r>
              <a:rPr lang="en-US" dirty="0"/>
              <a:t>Be prepared for all kinds of job applications, from simple one-page applications to multi-page applications; and some will be clean and crisp copies while others will appear to be photocopied a few too many times. Regardless, take your time and do the best you can, always keeping in the back of your mind the goal of the application – </a:t>
            </a:r>
            <a:r>
              <a:rPr lang="en-US" b="1" i="1" dirty="0"/>
              <a:t>Getting you an interview!</a:t>
            </a:r>
          </a:p>
          <a:p>
            <a:endParaRPr lang="en-US" dirty="0" smtClean="0"/>
          </a:p>
        </p:txBody>
      </p:sp>
      <p:pic>
        <p:nvPicPr>
          <p:cNvPr id="4098" name="Picture 2" descr="C:\Users\katherine.crockett\AppData\Local\Microsoft\Windows\Temporary Internet Files\Content.IE5\9GNDEA4R\dglxasset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057400"/>
            <a:ext cx="2000250" cy="4725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1" y="533400"/>
            <a:ext cx="4825752" cy="533400"/>
          </a:xfrm>
        </p:spPr>
        <p:txBody>
          <a:bodyPr/>
          <a:lstStyle/>
          <a:p>
            <a:r>
              <a:rPr lang="en-US" dirty="0" smtClean="0"/>
              <a:t>Don’ts: </a:t>
            </a:r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0" y="1295400"/>
            <a:ext cx="6248400" cy="5105400"/>
          </a:xfrm>
        </p:spPr>
        <p:txBody>
          <a:bodyPr/>
          <a:lstStyle/>
          <a:p>
            <a:r>
              <a:rPr lang="en-US" b="1" i="1" dirty="0" smtClean="0"/>
              <a:t>Don't </a:t>
            </a:r>
            <a:r>
              <a:rPr lang="en-US" i="1" dirty="0" smtClean="0"/>
              <a:t>leave any blanks.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b="1" i="1" dirty="0" smtClean="0"/>
              <a:t>Don’t </a:t>
            </a:r>
            <a:r>
              <a:rPr lang="en-US" i="1" dirty="0" smtClean="0"/>
              <a:t>write "see resume" </a:t>
            </a:r>
            <a:r>
              <a:rPr lang="en-US" dirty="0" smtClean="0"/>
              <a:t>when completing the </a:t>
            </a:r>
            <a:r>
              <a:rPr lang="en-US" dirty="0" smtClean="0"/>
              <a:t>application.</a:t>
            </a:r>
          </a:p>
          <a:p>
            <a:r>
              <a:rPr lang="en-US" b="1" i="1" dirty="0"/>
              <a:t>Don't</a:t>
            </a:r>
            <a:r>
              <a:rPr lang="en-US" b="1" dirty="0"/>
              <a:t> </a:t>
            </a:r>
            <a:r>
              <a:rPr lang="en-US" i="1" dirty="0"/>
              <a:t>provide any negative information. </a:t>
            </a:r>
          </a:p>
          <a:p>
            <a:r>
              <a:rPr lang="en-US" b="1" i="1" dirty="0"/>
              <a:t>Don’t</a:t>
            </a:r>
            <a:r>
              <a:rPr lang="en-US" dirty="0"/>
              <a:t> </a:t>
            </a:r>
            <a:r>
              <a:rPr lang="en-US" i="1" dirty="0"/>
              <a:t>use correction fluid</a:t>
            </a:r>
            <a:r>
              <a:rPr lang="en-US" i="1" dirty="0" smtClean="0"/>
              <a:t>.</a:t>
            </a:r>
          </a:p>
          <a:p>
            <a:r>
              <a:rPr lang="en-US" b="1" i="1" dirty="0"/>
              <a:t>Don’t</a:t>
            </a:r>
            <a:r>
              <a:rPr lang="en-US" dirty="0"/>
              <a:t> </a:t>
            </a:r>
            <a:r>
              <a:rPr lang="en-US" i="1" dirty="0"/>
              <a:t>write a script. </a:t>
            </a:r>
          </a:p>
          <a:p>
            <a:r>
              <a:rPr lang="en-US" b="1" i="1" dirty="0"/>
              <a:t>Don’t</a:t>
            </a:r>
            <a:r>
              <a:rPr lang="en-US" dirty="0"/>
              <a:t> </a:t>
            </a:r>
            <a:r>
              <a:rPr lang="en-US" i="1" dirty="0"/>
              <a:t>be unclear. </a:t>
            </a:r>
            <a:endParaRPr lang="en-US" dirty="0"/>
          </a:p>
          <a:p>
            <a:endParaRPr lang="en-US" dirty="0" smtClean="0"/>
          </a:p>
        </p:txBody>
      </p:sp>
      <p:pic>
        <p:nvPicPr>
          <p:cNvPr id="5123" name="Picture 3" descr="C:\Users\katherine.crockett\AppData\Local\Microsoft\Windows\Temporary Internet Files\Content.IE5\QL5MT05Q\dglxasset[1].asp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181600"/>
            <a:ext cx="1824038" cy="1268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Users\katherine.crockett\AppData\Local\Microsoft\Windows\Temporary Internet Files\Content.IE5\1J71IO39\MC90003018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427038"/>
            <a:ext cx="1630362" cy="165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848600" cy="990600"/>
          </a:xfrm>
        </p:spPr>
        <p:txBody>
          <a:bodyPr/>
          <a:lstStyle/>
          <a:p>
            <a:r>
              <a:rPr lang="en-US" sz="2000" dirty="0" smtClean="0"/>
              <a:t>References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143000"/>
            <a:ext cx="7391400" cy="1143000"/>
          </a:xfrm>
        </p:spPr>
        <p:txBody>
          <a:bodyPr/>
          <a:lstStyle/>
          <a:p>
            <a:endParaRPr lang="en-US" dirty="0" smtClean="0"/>
          </a:p>
          <a:p>
            <a:r>
              <a:rPr lang="en-US" sz="1600" dirty="0"/>
              <a:t>http://</a:t>
            </a:r>
            <a:r>
              <a:rPr lang="en-US" sz="1600" dirty="0" smtClean="0"/>
              <a:t>www.wzzm13.com/news/story.aspx?storyid=119490</a:t>
            </a:r>
          </a:p>
          <a:p>
            <a:r>
              <a:rPr lang="en-US" sz="1600" dirty="0"/>
              <a:t>http://</a:t>
            </a:r>
            <a:r>
              <a:rPr lang="en-US" sz="1600" dirty="0" smtClean="0"/>
              <a:t>www.quintcareers.com/job_applications.html</a:t>
            </a:r>
          </a:p>
          <a:p>
            <a:endParaRPr lang="en-US" dirty="0"/>
          </a:p>
        </p:txBody>
      </p:sp>
      <p:pic>
        <p:nvPicPr>
          <p:cNvPr id="6146" name="Picture 2" descr="C:\Users\katherine.crockett\AppData\Local\Microsoft\Windows\Temporary Internet Files\Content.IE5\BAOUH56X\dglxasset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048000"/>
            <a:ext cx="4664075" cy="3103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82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ct status report">
  <a:themeElements>
    <a:clrScheme name="Default Design 1">
      <a:dk1>
        <a:srgbClr val="333300"/>
      </a:dk1>
      <a:lt1>
        <a:srgbClr val="FFFFFF"/>
      </a:lt1>
      <a:dk2>
        <a:srgbClr val="000000"/>
      </a:dk2>
      <a:lt2>
        <a:srgbClr val="969696"/>
      </a:lt2>
      <a:accent1>
        <a:srgbClr val="E5D58A"/>
      </a:accent1>
      <a:accent2>
        <a:srgbClr val="CCCC00"/>
      </a:accent2>
      <a:accent3>
        <a:srgbClr val="FFFFFF"/>
      </a:accent3>
      <a:accent4>
        <a:srgbClr val="2A2A00"/>
      </a:accent4>
      <a:accent5>
        <a:srgbClr val="F0E7C4"/>
      </a:accent5>
      <a:accent6>
        <a:srgbClr val="B9B900"/>
      </a:accent6>
      <a:hlink>
        <a:srgbClr val="999933"/>
      </a:hlink>
      <a:folHlink>
        <a:srgbClr val="666633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5D58A"/>
        </a:accent1>
        <a:accent2>
          <a:srgbClr val="CCCC00"/>
        </a:accent2>
        <a:accent3>
          <a:srgbClr val="FFFFFF"/>
        </a:accent3>
        <a:accent4>
          <a:srgbClr val="2A2A00"/>
        </a:accent4>
        <a:accent5>
          <a:srgbClr val="F0E7C4"/>
        </a:accent5>
        <a:accent6>
          <a:srgbClr val="B9B900"/>
        </a:accent6>
        <a:hlink>
          <a:srgbClr val="999933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8EA1C0"/>
        </a:lt1>
        <a:dk2>
          <a:srgbClr val="FFFFFF"/>
        </a:dk2>
        <a:lt2>
          <a:srgbClr val="5F5F5F"/>
        </a:lt2>
        <a:accent1>
          <a:srgbClr val="B6CDDE"/>
        </a:accent1>
        <a:accent2>
          <a:srgbClr val="8A7CA2"/>
        </a:accent2>
        <a:accent3>
          <a:srgbClr val="C6CDDC"/>
        </a:accent3>
        <a:accent4>
          <a:srgbClr val="000000"/>
        </a:accent4>
        <a:accent5>
          <a:srgbClr val="D7E3EC"/>
        </a:accent5>
        <a:accent6>
          <a:srgbClr val="7D7092"/>
        </a:accent6>
        <a:hlink>
          <a:srgbClr val="336699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2A2A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Project status report</Template>
  <TotalTime>504</TotalTime>
  <Words>264</Words>
  <Application>Microsoft Office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Project status report</vt:lpstr>
      <vt:lpstr>Employment Application  Do’s and Don’t’s  </vt:lpstr>
      <vt:lpstr>Do:</vt:lpstr>
      <vt:lpstr>Do:</vt:lpstr>
      <vt:lpstr>Do:</vt:lpstr>
      <vt:lpstr>Do: </vt:lpstr>
      <vt:lpstr>Don’ts: 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Employment Application  Do’s and Don’t’s</dc:title>
  <dc:creator>Katherine Crockett</dc:creator>
  <cp:lastModifiedBy>Katherine Crockett</cp:lastModifiedBy>
  <cp:revision>12</cp:revision>
  <cp:lastPrinted>2013-12-19T20:56:11Z</cp:lastPrinted>
  <dcterms:created xsi:type="dcterms:W3CDTF">2013-12-19T20:07:19Z</dcterms:created>
  <dcterms:modified xsi:type="dcterms:W3CDTF">2013-12-20T20:19:36Z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TC062070741033</vt:lpwstr>
  </property>
</Properties>
</file>