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3379B33-B95A-4851-9251-0A9DB9BEE6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0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AAA79E7-1948-4029-A01F-54D316FB2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5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1143000"/>
            <a:ext cx="5638800" cy="2438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67000" y="3886200"/>
            <a:ext cx="5334000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66" name="Rectangle 9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67" name="Rectangle 9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68" name="Rectangle 9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23FADE-FC0E-467F-8C26-715431634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274FE-3C54-4F6E-B305-E44690AF65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6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28600"/>
            <a:ext cx="1638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28600"/>
            <a:ext cx="4762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8815B-4DC7-4E99-868B-24C8823F0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4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D8192-0C3A-4B38-B01F-121E32270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7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81094-35B9-4041-907A-6A67538181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7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371600"/>
            <a:ext cx="304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371600"/>
            <a:ext cx="3048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12934-E553-415F-9476-4439B93609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730F0-1475-4E99-AD2C-3016B6950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C75F1-D218-43FF-9110-A1743E5B67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2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6FCA8-40E7-47FB-859F-815B767523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45A51-591E-4F73-99EB-9E8CFAE4B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31C05-2E36-4F39-8A24-49CF0EB434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9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6553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371600"/>
            <a:ext cx="6248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524000" y="6324600"/>
            <a:ext cx="1371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426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98C1DD30-84D7-4B8A-8281-817E6580D9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10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010400" cy="2438400"/>
          </a:xfrm>
        </p:spPr>
        <p:txBody>
          <a:bodyPr/>
          <a:lstStyle/>
          <a:p>
            <a:pPr algn="ctr"/>
            <a:r>
              <a:rPr lang="en-US" dirty="0" smtClean="0"/>
              <a:t>Employment Application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000" u="sng" dirty="0" smtClean="0"/>
              <a:t>Do’s and </a:t>
            </a:r>
            <a:r>
              <a:rPr lang="en-US" sz="5000" u="sng" dirty="0" err="1" smtClean="0"/>
              <a:t>Don’t’s</a:t>
            </a:r>
            <a:r>
              <a:rPr lang="en-US" sz="5000" u="sng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1" name="Picture 3" descr="C:\Users\katherine.crockett\AppData\Local\Microsoft\Windows\Temporary Internet Files\Content.IE5\9GNDEA4R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9208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atherine.crockett\AppData\Local\Microsoft\Windows\Temporary Internet Files\Content.IE5\3JMYUZJU\MC9000601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120" y="4138344"/>
            <a:ext cx="1423987" cy="247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553200" cy="609600"/>
          </a:xfrm>
        </p:spPr>
        <p:txBody>
          <a:bodyPr/>
          <a:lstStyle/>
          <a:p>
            <a:r>
              <a:rPr lang="en-US" dirty="0" smtClean="0"/>
              <a:t>Do: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0" y="1143000"/>
            <a:ext cx="6248400" cy="5562600"/>
          </a:xfrm>
        </p:spPr>
        <p:txBody>
          <a:bodyPr/>
          <a:lstStyle/>
          <a:p>
            <a:r>
              <a:rPr lang="en-US" sz="2200" b="1" i="1" dirty="0" smtClean="0"/>
              <a:t>Do</a:t>
            </a:r>
            <a:r>
              <a:rPr lang="en-US" sz="2200" i="1" dirty="0" smtClean="0"/>
              <a:t> fill out the application completely.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r>
              <a:rPr lang="en-US" sz="2200" b="1" i="1" dirty="0" smtClean="0"/>
              <a:t>Do</a:t>
            </a:r>
            <a:r>
              <a:rPr lang="en-US" sz="2200" dirty="0" smtClean="0"/>
              <a:t> </a:t>
            </a:r>
            <a:r>
              <a:rPr lang="en-US" sz="2200" i="1" dirty="0" smtClean="0"/>
              <a:t>read and follow instructions carefully</a:t>
            </a:r>
            <a:r>
              <a:rPr lang="en-US" sz="2200" dirty="0" smtClean="0"/>
              <a:t>. </a:t>
            </a:r>
            <a:endParaRPr lang="en-US" sz="2200" dirty="0" smtClean="0"/>
          </a:p>
          <a:p>
            <a:r>
              <a:rPr lang="en-US" b="1" i="1" dirty="0"/>
              <a:t>Do</a:t>
            </a:r>
            <a:r>
              <a:rPr lang="en-US" i="1" dirty="0"/>
              <a:t> fill out the application accurately and honestly.</a:t>
            </a:r>
            <a:r>
              <a:rPr lang="en-US" dirty="0"/>
              <a:t> </a:t>
            </a:r>
          </a:p>
          <a:p>
            <a:r>
              <a:rPr lang="en-US" b="1" i="1" dirty="0"/>
              <a:t>Do</a:t>
            </a:r>
            <a:r>
              <a:rPr lang="en-US" i="1" dirty="0"/>
              <a:t> be prepared with all the information you need to </a:t>
            </a:r>
            <a:r>
              <a:rPr lang="en-US" dirty="0"/>
              <a:t>fill out the application. </a:t>
            </a:r>
            <a:endParaRPr lang="en-US" dirty="0" smtClean="0"/>
          </a:p>
          <a:p>
            <a:r>
              <a:rPr lang="en-US" b="1" i="1" dirty="0"/>
              <a:t>Do</a:t>
            </a:r>
            <a:r>
              <a:rPr lang="en-US" i="1" dirty="0"/>
              <a:t> write clearly.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 descr="C:\Users\katherine.crockett\AppData\Local\Microsoft\Windows\Temporary Internet Files\Content.IE5\BYVFGF0W\MC9001963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1824038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553200" cy="685800"/>
          </a:xfrm>
        </p:spPr>
        <p:txBody>
          <a:bodyPr/>
          <a:lstStyle/>
          <a:p>
            <a:r>
              <a:rPr lang="en-US" dirty="0" smtClean="0"/>
              <a:t>Do: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066800"/>
            <a:ext cx="6248400" cy="5486400"/>
          </a:xfrm>
        </p:spPr>
        <p:txBody>
          <a:bodyPr/>
          <a:lstStyle/>
          <a:p>
            <a:r>
              <a:rPr lang="en-US" b="1" i="1" dirty="0"/>
              <a:t>Do</a:t>
            </a:r>
            <a:r>
              <a:rPr lang="en-US" i="1" dirty="0"/>
              <a:t> make an informed decision about supplying current or previous pay rates. </a:t>
            </a:r>
            <a:endParaRPr lang="en-US" dirty="0"/>
          </a:p>
          <a:p>
            <a:r>
              <a:rPr lang="en-US" b="1" i="1" dirty="0"/>
              <a:t>Do</a:t>
            </a:r>
            <a:r>
              <a:rPr lang="en-US" dirty="0"/>
              <a:t> </a:t>
            </a:r>
            <a:r>
              <a:rPr lang="en-US" i="1" dirty="0"/>
              <a:t>make sure the dates on the application match the dates on your resume! </a:t>
            </a:r>
          </a:p>
          <a:p>
            <a:r>
              <a:rPr lang="en-US" b="1" i="1" dirty="0"/>
              <a:t>Do</a:t>
            </a:r>
            <a:r>
              <a:rPr lang="en-US" b="1" dirty="0"/>
              <a:t> </a:t>
            </a:r>
            <a:r>
              <a:rPr lang="en-US" i="1" dirty="0"/>
              <a:t>complete the application as neatly as possible. </a:t>
            </a:r>
            <a:endParaRPr lang="en-US" i="1" dirty="0" smtClean="0"/>
          </a:p>
          <a:p>
            <a:r>
              <a:rPr lang="en-US" b="1" i="1" dirty="0"/>
              <a:t>Do</a:t>
            </a:r>
            <a:r>
              <a:rPr lang="en-US" b="1" dirty="0"/>
              <a:t> </a:t>
            </a:r>
            <a:r>
              <a:rPr lang="en-US" i="1" dirty="0"/>
              <a:t>tailor your answers to the job you are seeking.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3" descr="C:\Users\katherine.crockett\AppData\Local\Microsoft\Windows\Temporary Internet Files\Content.IE5\9GNDEA4R\MC900150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2133600"/>
            <a:ext cx="1536700" cy="177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553200" cy="609600"/>
          </a:xfrm>
        </p:spPr>
        <p:txBody>
          <a:bodyPr/>
          <a:lstStyle/>
          <a:p>
            <a:r>
              <a:rPr lang="en-US" dirty="0" smtClean="0"/>
              <a:t>Do: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990600"/>
            <a:ext cx="6248400" cy="5715000"/>
          </a:xfrm>
        </p:spPr>
        <p:txBody>
          <a:bodyPr/>
          <a:lstStyle/>
          <a:p>
            <a:r>
              <a:rPr lang="en-US" b="1" i="1" dirty="0"/>
              <a:t>Do</a:t>
            </a:r>
            <a:r>
              <a:rPr lang="en-US" b="1" dirty="0"/>
              <a:t> </a:t>
            </a:r>
            <a:r>
              <a:rPr lang="en-US" i="1" dirty="0"/>
              <a:t>provide references. </a:t>
            </a:r>
          </a:p>
          <a:p>
            <a:r>
              <a:rPr lang="en-US" b="1" i="1" dirty="0"/>
              <a:t>Do</a:t>
            </a:r>
            <a:r>
              <a:rPr lang="en-US" b="1" dirty="0"/>
              <a:t> </a:t>
            </a:r>
            <a:r>
              <a:rPr lang="en-US" i="1" dirty="0"/>
              <a:t>proofread your application before submitting it</a:t>
            </a:r>
            <a:r>
              <a:rPr lang="en-US" i="1" dirty="0" smtClean="0"/>
              <a:t>.</a:t>
            </a:r>
          </a:p>
          <a:p>
            <a:r>
              <a:rPr lang="en-US" b="1" i="1" dirty="0"/>
              <a:t>Do</a:t>
            </a:r>
            <a:r>
              <a:rPr lang="en-US" dirty="0"/>
              <a:t> start with simple applications and then progress to the more complex.</a:t>
            </a:r>
          </a:p>
          <a:p>
            <a:r>
              <a:rPr lang="en-US" b="1" i="1" dirty="0"/>
              <a:t>Do</a:t>
            </a:r>
            <a:r>
              <a:rPr lang="en-US" dirty="0"/>
              <a:t> make sure that everything that is supposed to be included is enclosed.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075" name="Picture 3" descr="C:\Users\katherine.crockett\AppData\Local\Microsoft\Windows\Temporary Internet Files\Content.IE5\KL0YEEEJ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0600"/>
            <a:ext cx="2121139" cy="171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553200" cy="609600"/>
          </a:xfrm>
        </p:spPr>
        <p:txBody>
          <a:bodyPr/>
          <a:lstStyle/>
          <a:p>
            <a:r>
              <a:rPr lang="en-US" dirty="0" smtClean="0"/>
              <a:t>Do: 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066800"/>
            <a:ext cx="6248400" cy="5486400"/>
          </a:xfrm>
        </p:spPr>
        <p:txBody>
          <a:bodyPr/>
          <a:lstStyle/>
          <a:p>
            <a:r>
              <a:rPr lang="en-US" b="1" i="1" dirty="0"/>
              <a:t>Do</a:t>
            </a:r>
            <a:r>
              <a:rPr lang="en-US" dirty="0"/>
              <a:t> fill out your </a:t>
            </a:r>
            <a:r>
              <a:rPr lang="en-US" b="1" i="1" dirty="0"/>
              <a:t>own </a:t>
            </a:r>
            <a:r>
              <a:rPr lang="en-US" dirty="0"/>
              <a:t>applications. </a:t>
            </a:r>
            <a:endParaRPr lang="en-US" dirty="0" smtClean="0"/>
          </a:p>
          <a:p>
            <a:r>
              <a:rPr lang="en-US" b="1" i="1" dirty="0"/>
              <a:t>One final word. </a:t>
            </a:r>
            <a:r>
              <a:rPr lang="en-US" dirty="0"/>
              <a:t>Be prepared for all kinds of job applications, from simple one-page applications to multi-page applications; and some will be clean and crisp copies while others will appear to be photocopied a few too many times. Regardless, take your time and do the best you can, always keeping in the back of your mind the goal of the application – </a:t>
            </a:r>
            <a:r>
              <a:rPr lang="en-US" b="1" i="1" dirty="0"/>
              <a:t>Getting you an interview!</a:t>
            </a:r>
          </a:p>
          <a:p>
            <a:endParaRPr lang="en-US" dirty="0" smtClean="0"/>
          </a:p>
        </p:txBody>
      </p:sp>
      <p:pic>
        <p:nvPicPr>
          <p:cNvPr id="4098" name="Picture 2" descr="C:\Users\katherine.crockett\AppData\Local\Microsoft\Windows\Temporary Internet Files\Content.IE5\9GNDEA4R\dglxasse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2000250" cy="472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1" y="533400"/>
            <a:ext cx="4825752" cy="533400"/>
          </a:xfrm>
        </p:spPr>
        <p:txBody>
          <a:bodyPr/>
          <a:lstStyle/>
          <a:p>
            <a:r>
              <a:rPr lang="en-US" dirty="0" smtClean="0"/>
              <a:t>Don’ts: 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295400"/>
            <a:ext cx="6248400" cy="5105400"/>
          </a:xfrm>
        </p:spPr>
        <p:txBody>
          <a:bodyPr/>
          <a:lstStyle/>
          <a:p>
            <a:r>
              <a:rPr lang="en-US" b="1" i="1" dirty="0" smtClean="0"/>
              <a:t>Don't </a:t>
            </a:r>
            <a:r>
              <a:rPr lang="en-US" i="1" dirty="0" smtClean="0"/>
              <a:t>leave any blanks.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i="1" dirty="0" smtClean="0"/>
              <a:t>Don’t </a:t>
            </a:r>
            <a:r>
              <a:rPr lang="en-US" i="1" dirty="0" smtClean="0"/>
              <a:t>write "see resume" </a:t>
            </a:r>
            <a:r>
              <a:rPr lang="en-US" dirty="0" smtClean="0"/>
              <a:t>when completing the </a:t>
            </a:r>
            <a:r>
              <a:rPr lang="en-US" dirty="0" smtClean="0"/>
              <a:t>application.</a:t>
            </a:r>
          </a:p>
          <a:p>
            <a:r>
              <a:rPr lang="en-US" b="1" i="1" dirty="0"/>
              <a:t>Don't</a:t>
            </a:r>
            <a:r>
              <a:rPr lang="en-US" b="1" dirty="0"/>
              <a:t> </a:t>
            </a:r>
            <a:r>
              <a:rPr lang="en-US" i="1" dirty="0"/>
              <a:t>provide any negative information. </a:t>
            </a:r>
          </a:p>
          <a:p>
            <a:r>
              <a:rPr lang="en-US" b="1" i="1" dirty="0"/>
              <a:t>Don’t</a:t>
            </a:r>
            <a:r>
              <a:rPr lang="en-US" dirty="0"/>
              <a:t> </a:t>
            </a:r>
            <a:r>
              <a:rPr lang="en-US" i="1" dirty="0"/>
              <a:t>use correction fluid</a:t>
            </a:r>
            <a:r>
              <a:rPr lang="en-US" i="1" dirty="0" smtClean="0"/>
              <a:t>.</a:t>
            </a:r>
          </a:p>
          <a:p>
            <a:r>
              <a:rPr lang="en-US" b="1" i="1" dirty="0"/>
              <a:t>Don’t</a:t>
            </a:r>
            <a:r>
              <a:rPr lang="en-US" dirty="0"/>
              <a:t> </a:t>
            </a:r>
            <a:r>
              <a:rPr lang="en-US" i="1" dirty="0"/>
              <a:t>write a script. </a:t>
            </a:r>
          </a:p>
          <a:p>
            <a:r>
              <a:rPr lang="en-US" b="1" i="1" dirty="0"/>
              <a:t>Don’t</a:t>
            </a:r>
            <a:r>
              <a:rPr lang="en-US" dirty="0"/>
              <a:t> </a:t>
            </a:r>
            <a:r>
              <a:rPr lang="en-US" i="1" dirty="0"/>
              <a:t>be unclear. 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123" name="Picture 3" descr="C:\Users\katherine.crockett\AppData\Local\Microsoft\Windows\Temporary Internet Files\Content.IE5\QL5MT05Q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824038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katherine.crockett\AppData\Local\Microsoft\Windows\Temporary Internet Files\Content.IE5\1J71IO39\MC90003018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427038"/>
            <a:ext cx="1630362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48600" cy="990600"/>
          </a:xfrm>
        </p:spPr>
        <p:txBody>
          <a:bodyPr/>
          <a:lstStyle/>
          <a:p>
            <a:r>
              <a:rPr lang="en-US" sz="2000" dirty="0" smtClean="0"/>
              <a:t>References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391400" cy="1143000"/>
          </a:xfrm>
        </p:spPr>
        <p:txBody>
          <a:bodyPr/>
          <a:lstStyle/>
          <a:p>
            <a:endParaRPr lang="en-US" dirty="0" smtClean="0"/>
          </a:p>
          <a:p>
            <a:r>
              <a:rPr lang="en-US" sz="1600" dirty="0"/>
              <a:t>http://</a:t>
            </a:r>
            <a:r>
              <a:rPr lang="en-US" sz="1600" dirty="0" smtClean="0"/>
              <a:t>www.wzzm13.com/news/story.aspx?storyid=119490</a:t>
            </a:r>
          </a:p>
          <a:p>
            <a:r>
              <a:rPr lang="en-US" sz="1600" dirty="0"/>
              <a:t>http://</a:t>
            </a:r>
            <a:r>
              <a:rPr lang="en-US" sz="1600" dirty="0" smtClean="0"/>
              <a:t>www.quintcareers.com/job_applications.html</a:t>
            </a:r>
          </a:p>
          <a:p>
            <a:endParaRPr lang="en-US" dirty="0"/>
          </a:p>
        </p:txBody>
      </p:sp>
      <p:pic>
        <p:nvPicPr>
          <p:cNvPr id="6146" name="Picture 2" descr="C:\Users\katherine.crockett\AppData\Local\Microsoft\Windows\Temporary Internet Files\Content.IE5\BAOUH56X\dglxasse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0"/>
            <a:ext cx="4664075" cy="310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status report">
  <a:themeElements>
    <a:clrScheme name="Default Design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</Template>
  <TotalTime>504</TotalTime>
  <Words>264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Project status report</vt:lpstr>
      <vt:lpstr>Employment Application  Do’s and Don’t’s  </vt:lpstr>
      <vt:lpstr>Do:</vt:lpstr>
      <vt:lpstr>Do:</vt:lpstr>
      <vt:lpstr>Do:</vt:lpstr>
      <vt:lpstr>Do: </vt:lpstr>
      <vt:lpstr>Don’ts: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Application  Do’s and Don’t’s</dc:title>
  <dc:creator>Katherine Crockett</dc:creator>
  <cp:lastModifiedBy>Katherine Crockett</cp:lastModifiedBy>
  <cp:revision>12</cp:revision>
  <cp:lastPrinted>2013-12-19T20:56:11Z</cp:lastPrinted>
  <dcterms:created xsi:type="dcterms:W3CDTF">2013-12-19T20:07:19Z</dcterms:created>
  <dcterms:modified xsi:type="dcterms:W3CDTF">2013-12-20T20:19:36Z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TC062070741033</vt:lpwstr>
  </property>
</Properties>
</file>